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63" r:id="rId9"/>
    <p:sldId id="264" r:id="rId10"/>
    <p:sldId id="265" r:id="rId11"/>
    <p:sldId id="261" r:id="rId12"/>
    <p:sldId id="266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57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571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51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75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38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28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05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63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27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87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35DC0-0798-4215-A1C9-1D1EF662E9E6}" type="datetimeFigureOut">
              <a:rPr lang="ru-RU" smtClean="0"/>
              <a:t>19.01.2022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18B6-1CB6-48CF-A7E6-D7EE13C75F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585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58D0D68-51BC-41F1-912F-B4638498B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F0CA32-2E34-47F1-A9D8-4D635E1D15F4}"/>
              </a:ext>
            </a:extLst>
          </p:cNvPr>
          <p:cNvSpPr txBox="1"/>
          <p:nvPr/>
        </p:nvSpPr>
        <p:spPr>
          <a:xfrm>
            <a:off x="3386318" y="2305615"/>
            <a:ext cx="54193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MAZE</a:t>
            </a:r>
            <a:endParaRPr lang="ru-RU" sz="1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283ED-10FA-4749-9594-FFCE81B3E03E}"/>
              </a:ext>
            </a:extLst>
          </p:cNvPr>
          <p:cNvSpPr txBox="1"/>
          <p:nvPr/>
        </p:nvSpPr>
        <p:spPr>
          <a:xfrm>
            <a:off x="8634273" y="5166583"/>
            <a:ext cx="35577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Ланин Сергей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Тюленев Вадим</a:t>
            </a:r>
          </a:p>
        </p:txBody>
      </p:sp>
    </p:spTree>
    <p:extLst>
      <p:ext uri="{BB962C8B-B14F-4D97-AF65-F5344CB8AC3E}">
        <p14:creationId xmlns:p14="http://schemas.microsoft.com/office/powerpoint/2010/main" val="295822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6DCE2E8-8F42-4F11-9B11-60A0A292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931" y="119855"/>
            <a:ext cx="4815288" cy="1325563"/>
          </a:xfrm>
        </p:spPr>
        <p:txBody>
          <a:bodyPr>
            <a:norm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Фон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меню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FA228052-EEF0-441E-9DC0-B432C256D31D}"/>
              </a:ext>
            </a:extLst>
          </p:cNvPr>
          <p:cNvSpPr txBox="1">
            <a:spLocks/>
          </p:cNvSpPr>
          <p:nvPr/>
        </p:nvSpPr>
        <p:spPr>
          <a:xfrm>
            <a:off x="836612" y="144541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MazeBack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EB09FA9-1CEF-46F4-BB9F-31A926B2B95B}"/>
              </a:ext>
            </a:extLst>
          </p:cNvPr>
          <p:cNvSpPr txBox="1">
            <a:spLocks/>
          </p:cNvSpPr>
          <p:nvPr/>
        </p:nvSpPr>
        <p:spPr>
          <a:xfrm>
            <a:off x="6172200" y="1445418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PyShader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ygame window 2022-01-17 19-26-30">
            <a:hlinkClick r:id="" action="ppaction://media"/>
            <a:extLst>
              <a:ext uri="{FF2B5EF4-FFF2-40B4-BE49-F238E27FC236}">
                <a16:creationId xmlns:a16="http://schemas.microsoft.com/office/drawing/2014/main" id="{5C552296-7079-4F1A-AE73-48BC0086A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4385" y="2269330"/>
            <a:ext cx="5157787" cy="3438525"/>
          </a:xfrm>
          <a:prstGeom prst="rect">
            <a:avLst/>
          </a:prstGeom>
        </p:spPr>
      </p:pic>
      <p:pic>
        <p:nvPicPr>
          <p:cNvPr id="9" name="pygame window 2022-01-17 19-25-54">
            <a:hlinkClick r:id="" action="ppaction://media"/>
            <a:extLst>
              <a:ext uri="{FF2B5EF4-FFF2-40B4-BE49-F238E27FC236}">
                <a16:creationId xmlns:a16="http://schemas.microsoft.com/office/drawing/2014/main" id="{03EA7E92-E18F-4BCC-A548-E8EFBD5CD8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4427" y="2269330"/>
            <a:ext cx="5183188" cy="34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6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4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766A6-9DAA-4031-A291-491FAAAC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36" y="427269"/>
            <a:ext cx="8731928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технологии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08D95-8D38-43E4-8CE6-EA4435CFCA5B}"/>
              </a:ext>
            </a:extLst>
          </p:cNvPr>
          <p:cNvSpPr txBox="1"/>
          <p:nvPr/>
        </p:nvSpPr>
        <p:spPr>
          <a:xfrm>
            <a:off x="3142602" y="1752832"/>
            <a:ext cx="264184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taichi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taichi_glsl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C01528-4B80-4D1B-A724-2E9D8F418294}"/>
              </a:ext>
            </a:extLst>
          </p:cNvPr>
          <p:cNvSpPr txBox="1"/>
          <p:nvPr/>
        </p:nvSpPr>
        <p:spPr>
          <a:xfrm>
            <a:off x="7197015" y="1752832"/>
            <a:ext cx="21639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numba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8DF6CD-8E3C-4896-8FEF-DD91705F1B7E}"/>
              </a:ext>
            </a:extLst>
          </p:cNvPr>
          <p:cNvSpPr txBox="1"/>
          <p:nvPr/>
        </p:nvSpPr>
        <p:spPr>
          <a:xfrm>
            <a:off x="1262108" y="125033"/>
            <a:ext cx="96677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Game.db</a:t>
            </a:r>
            <a:endParaRPr lang="ru-RU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FE9D45-35E3-4553-8E5E-9D895F6D4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2093995"/>
            <a:ext cx="7886700" cy="1295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460D8C-9CCE-47C8-9E35-4D74F419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4" y="4372267"/>
            <a:ext cx="77914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A84158-DDA6-4ED9-BE57-0079B96FE1F4}"/>
              </a:ext>
            </a:extLst>
          </p:cNvPr>
          <p:cNvSpPr txBox="1"/>
          <p:nvPr/>
        </p:nvSpPr>
        <p:spPr>
          <a:xfrm>
            <a:off x="1369380" y="2767280"/>
            <a:ext cx="94532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16519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B49AF0-D413-46AC-93B7-A3BDD00568DC}"/>
              </a:ext>
            </a:extLst>
          </p:cNvPr>
          <p:cNvSpPr txBox="1"/>
          <p:nvPr/>
        </p:nvSpPr>
        <p:spPr>
          <a:xfrm>
            <a:off x="6493398" y="1233392"/>
            <a:ext cx="54748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игрока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 зрения игрока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47BAAD-8B66-4494-8C70-A5A54971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64" y="446314"/>
            <a:ext cx="5661936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6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23C8C-9A44-4D04-B9FA-4407016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00278"/>
            <a:ext cx="5613152" cy="3700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B3B21-27A0-485E-82C0-6546AF556233}"/>
              </a:ext>
            </a:extLst>
          </p:cNvPr>
          <p:cNvSpPr txBox="1"/>
          <p:nvPr/>
        </p:nvSpPr>
        <p:spPr>
          <a:xfrm>
            <a:off x="7334661" y="1004930"/>
            <a:ext cx="31358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в 3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endParaRPr lang="ru-RU" sz="4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B7BCC0-E6D4-431C-B38E-41F973C7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89" y="570537"/>
            <a:ext cx="5321486" cy="35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3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AE1CE1-0EC2-41D5-AD09-91293BEA8664}"/>
              </a:ext>
            </a:extLst>
          </p:cNvPr>
          <p:cNvSpPr txBox="1"/>
          <p:nvPr/>
        </p:nvSpPr>
        <p:spPr>
          <a:xfrm>
            <a:off x="211239" y="399855"/>
            <a:ext cx="60940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алгоритмов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4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Брезенхэма</a:t>
            </a:r>
            <a:endParaRPr lang="ru-RU" sz="4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текстур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Миникарта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915638-B552-4381-8116-45680174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28" y="3107882"/>
            <a:ext cx="5200891" cy="34359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4C4D43D-A806-4C52-9D61-EBC32C68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09" y="399855"/>
            <a:ext cx="5394373" cy="356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1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3362A2-6BB2-4703-BFDE-1BBE0CAB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72" y="2253926"/>
            <a:ext cx="5862461" cy="3871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2AFE15-A620-4CFB-B48B-0CC465371308}"/>
              </a:ext>
            </a:extLst>
          </p:cNvPr>
          <p:cNvSpPr txBox="1"/>
          <p:nvPr/>
        </p:nvSpPr>
        <p:spPr>
          <a:xfrm>
            <a:off x="92701" y="228640"/>
            <a:ext cx="60940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Обновление карты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миникарты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1EE187-AFC2-4E59-99BA-95CBA83D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86" y="2427667"/>
            <a:ext cx="3905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8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113C47-C4C7-41BC-9349-23325D2A9BE1}"/>
              </a:ext>
            </a:extLst>
          </p:cNvPr>
          <p:cNvSpPr txBox="1"/>
          <p:nvPr/>
        </p:nvSpPr>
        <p:spPr>
          <a:xfrm>
            <a:off x="1161125" y="0"/>
            <a:ext cx="9869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лабиринта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5E111-5E5E-4323-8B60-F89236E05298}"/>
              </a:ext>
            </a:extLst>
          </p:cNvPr>
          <p:cNvSpPr txBox="1"/>
          <p:nvPr/>
        </p:nvSpPr>
        <p:spPr>
          <a:xfrm>
            <a:off x="1161125" y="3275111"/>
            <a:ext cx="303536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1 1 1 1 1 1 1 </a:t>
            </a:r>
            <a:r>
              <a:rPr lang="ru-RU" sz="3200" dirty="0"/>
              <a:t>1 1</a:t>
            </a:r>
          </a:p>
          <a:p>
            <a:r>
              <a:rPr lang="ru-RU" sz="3200" dirty="0"/>
              <a:t>1 0 1 0 1 0 1 0 1</a:t>
            </a:r>
          </a:p>
          <a:p>
            <a:r>
              <a:rPr lang="en-US" sz="3200" dirty="0"/>
              <a:t>1 1 1 1 1 1 1 </a:t>
            </a:r>
            <a:r>
              <a:rPr lang="ru-RU" sz="3200" dirty="0"/>
              <a:t>1 1</a:t>
            </a:r>
          </a:p>
          <a:p>
            <a:r>
              <a:rPr lang="ru-RU" sz="3200" dirty="0"/>
              <a:t>1 0 1 0 1 0 1 0 1 </a:t>
            </a:r>
          </a:p>
          <a:p>
            <a:r>
              <a:rPr lang="en-US" sz="3200" dirty="0"/>
              <a:t>1 1 1 1 1 1 1 </a:t>
            </a:r>
            <a:r>
              <a:rPr lang="ru-RU" sz="3200" dirty="0"/>
              <a:t>1 1</a:t>
            </a:r>
          </a:p>
          <a:p>
            <a:r>
              <a:rPr lang="ru-RU" sz="3200" dirty="0"/>
              <a:t> 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32F3C-DAD2-4CDE-A686-ED214AB2FA19}"/>
              </a:ext>
            </a:extLst>
          </p:cNvPr>
          <p:cNvSpPr txBox="1"/>
          <p:nvPr/>
        </p:nvSpPr>
        <p:spPr>
          <a:xfrm>
            <a:off x="1161125" y="2259449"/>
            <a:ext cx="1977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B7FC5-9081-4618-BC04-7A3F67BAED30}"/>
              </a:ext>
            </a:extLst>
          </p:cNvPr>
          <p:cNvSpPr txBox="1"/>
          <p:nvPr/>
        </p:nvSpPr>
        <p:spPr>
          <a:xfrm>
            <a:off x="1199039" y="1323438"/>
            <a:ext cx="28031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</a:t>
            </a:r>
          </a:p>
        </p:txBody>
      </p:sp>
      <p:pic>
        <p:nvPicPr>
          <p:cNvPr id="17" name="Объект 5">
            <a:extLst>
              <a:ext uri="{FF2B5EF4-FFF2-40B4-BE49-F238E27FC236}">
                <a16:creationId xmlns:a16="http://schemas.microsoft.com/office/drawing/2014/main" id="{4ECFCC04-93B8-4139-9DFC-FFF749D70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326" y="1831270"/>
            <a:ext cx="6285984" cy="4190655"/>
          </a:xfrm>
        </p:spPr>
      </p:pic>
    </p:spTree>
    <p:extLst>
      <p:ext uri="{BB962C8B-B14F-4D97-AF65-F5344CB8AC3E}">
        <p14:creationId xmlns:p14="http://schemas.microsoft.com/office/powerpoint/2010/main" val="386930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113C47-C4C7-41BC-9349-23325D2A9BE1}"/>
              </a:ext>
            </a:extLst>
          </p:cNvPr>
          <p:cNvSpPr txBox="1"/>
          <p:nvPr/>
        </p:nvSpPr>
        <p:spPr>
          <a:xfrm>
            <a:off x="1161125" y="0"/>
            <a:ext cx="9869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лабиринта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32F3C-DAD2-4CDE-A686-ED214AB2FA19}"/>
              </a:ext>
            </a:extLst>
          </p:cNvPr>
          <p:cNvSpPr txBox="1"/>
          <p:nvPr/>
        </p:nvSpPr>
        <p:spPr>
          <a:xfrm>
            <a:off x="1161125" y="2603397"/>
            <a:ext cx="1977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B7FC5-9081-4618-BC04-7A3F67BAED30}"/>
              </a:ext>
            </a:extLst>
          </p:cNvPr>
          <p:cNvSpPr txBox="1"/>
          <p:nvPr/>
        </p:nvSpPr>
        <p:spPr>
          <a:xfrm>
            <a:off x="1161125" y="1390551"/>
            <a:ext cx="28031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</a:t>
            </a:r>
          </a:p>
        </p:txBody>
      </p:sp>
      <p:pic>
        <p:nvPicPr>
          <p:cNvPr id="9" name="pygame window 2022-01-19 00-32-16_Trim">
            <a:hlinkClick r:id="" action="ppaction://media"/>
            <a:extLst>
              <a:ext uri="{FF2B5EF4-FFF2-40B4-BE49-F238E27FC236}">
                <a16:creationId xmlns:a16="http://schemas.microsoft.com/office/drawing/2014/main" id="{6715E9A7-3B70-4FFB-864B-06126F5085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18789" y="1724958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328105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E38D01-DC5B-4824-BED4-25A534728663}"/>
              </a:ext>
            </a:extLst>
          </p:cNvPr>
          <p:cNvSpPr txBox="1"/>
          <p:nvPr/>
        </p:nvSpPr>
        <p:spPr>
          <a:xfrm>
            <a:off x="1687402" y="-139644"/>
            <a:ext cx="28319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Меню</a:t>
            </a:r>
          </a:p>
        </p:txBody>
      </p:sp>
      <p:pic>
        <p:nvPicPr>
          <p:cNvPr id="6" name="pygame window 2022-01-17 19-13-16">
            <a:hlinkClick r:id="" action="ppaction://media"/>
            <a:extLst>
              <a:ext uri="{FF2B5EF4-FFF2-40B4-BE49-F238E27FC236}">
                <a16:creationId xmlns:a16="http://schemas.microsoft.com/office/drawing/2014/main" id="{2A8A88CD-F744-478B-BBE8-6EE444935B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5368" y="914729"/>
            <a:ext cx="6023129" cy="4015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E27B193-048E-4DA7-B956-2264AFA2D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14" y="2113517"/>
            <a:ext cx="2831977" cy="2630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объектов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 для ввода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Надпись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Крутилка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7D832B4-55FD-4810-819B-D0C2C84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208" y="914729"/>
            <a:ext cx="3520366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окон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AA783-DB2A-408E-8921-9142879A6186}"/>
              </a:ext>
            </a:extLst>
          </p:cNvPr>
          <p:cNvSpPr txBox="1"/>
          <p:nvPr/>
        </p:nvSpPr>
        <p:spPr>
          <a:xfrm>
            <a:off x="3103391" y="2113517"/>
            <a:ext cx="27612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Классы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InputBox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(Obj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78E40DF6-80AF-4A18-927C-5DE8E5E54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817" y="2074252"/>
            <a:ext cx="2135820" cy="2245944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MazeBack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PyShader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9EB1F51-E383-40F5-AA63-FBCCAF9B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45" y="228038"/>
            <a:ext cx="2544192" cy="1325563"/>
          </a:xfrm>
        </p:spPr>
        <p:txBody>
          <a:bodyPr>
            <a:normAutofit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Окно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55D214-3F3E-4325-B2E5-B415BDFA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897" y="912812"/>
            <a:ext cx="760188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04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</TotalTime>
  <Words>126</Words>
  <Application>Microsoft Office PowerPoint</Application>
  <PresentationFormat>Широкоэкранный</PresentationFormat>
  <Paragraphs>54</Paragraphs>
  <Slides>13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Объекты окон</vt:lpstr>
      <vt:lpstr>Окно</vt:lpstr>
      <vt:lpstr>Фон меню</vt:lpstr>
      <vt:lpstr>Применённые технологии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 Ланин</dc:creator>
  <cp:lastModifiedBy>Вадим Тюленев</cp:lastModifiedBy>
  <cp:revision>12</cp:revision>
  <dcterms:created xsi:type="dcterms:W3CDTF">2022-01-17T14:44:35Z</dcterms:created>
  <dcterms:modified xsi:type="dcterms:W3CDTF">2022-01-19T20:41:07Z</dcterms:modified>
</cp:coreProperties>
</file>